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11B1F-F5FA-4A1E-8C8E-5508326CD9E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05BBF-AC12-492E-B631-BD8452E8AF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05BBF-AC12-492E-B631-BD8452E8AFF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0642C-11F7-476D-8018-8AACCB525F7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C9484-71A5-4516-B1D1-1CEC8E3EF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Salem Witch Trials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6400800" cy="1752600"/>
          </a:xfrm>
        </p:spPr>
        <p:txBody>
          <a:bodyPr/>
          <a:lstStyle/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FF0000"/>
                </a:solidFill>
                <a:latin typeface="Calibri" pitchFamily="18"/>
                <a:ea typeface="Lucida Sans Unicode" pitchFamily="2"/>
                <a:cs typeface="Mangal" pitchFamily="2"/>
              </a:rPr>
              <a:t>Presenter:</a:t>
            </a: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 err="1">
                <a:solidFill>
                  <a:srgbClr val="FF0000"/>
                </a:solidFill>
                <a:latin typeface="Calibri" pitchFamily="18"/>
                <a:ea typeface="Lucida Sans Unicode" pitchFamily="2"/>
                <a:cs typeface="Mangal" pitchFamily="2"/>
              </a:rPr>
              <a:t>Maddie</a:t>
            </a:r>
            <a:r>
              <a:rPr lang="en-US" dirty="0">
                <a:solidFill>
                  <a:srgbClr val="FF0000"/>
                </a:solidFill>
                <a:latin typeface="Calibri" pitchFamily="18"/>
                <a:ea typeface="Lucida Sans Unicode" pitchFamily="2"/>
                <a:cs typeface="Mangal" pitchFamily="2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alibri" pitchFamily="18"/>
                <a:ea typeface="Lucida Sans Unicode" pitchFamily="2"/>
                <a:cs typeface="Mangal" pitchFamily="2"/>
              </a:rPr>
              <a:t>Dalessandri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Objective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lvl="0" algn="ctr">
              <a:buNone/>
            </a:pPr>
            <a:r>
              <a:rPr lang="en-US" dirty="0" smtClean="0">
                <a:solidFill>
                  <a:schemeClr val="bg1"/>
                </a:solidFill>
                <a:latin typeface="Arial" pitchFamily="18"/>
              </a:rPr>
              <a:t>The Students will be able to summarize when and why the Salem witch trails occurred.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Time-line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0" y="2389554"/>
            <a:ext cx="9144000" cy="19538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CC"/>
                </a:solidFill>
              </a:rPr>
              <a:t>Background information</a:t>
            </a:r>
            <a:endParaRPr lang="en-US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FF66CC"/>
                </a:solidFill>
                <a:latin typeface="" pitchFamily="18"/>
              </a:rPr>
              <a:t>Puritan village of 600 plus people.</a:t>
            </a:r>
          </a:p>
          <a:p>
            <a:pPr lvl="0"/>
            <a:r>
              <a:rPr lang="en-US" dirty="0" smtClean="0">
                <a:solidFill>
                  <a:srgbClr val="FF66CC"/>
                </a:solidFill>
                <a:latin typeface="" pitchFamily="18"/>
              </a:rPr>
              <a:t>Books on fortune telling were popular.</a:t>
            </a:r>
          </a:p>
          <a:p>
            <a:pPr lvl="0"/>
            <a:r>
              <a:rPr lang="en-US" dirty="0" smtClean="0">
                <a:solidFill>
                  <a:srgbClr val="FF66CC"/>
                </a:solidFill>
                <a:latin typeface="" pitchFamily="18"/>
              </a:rPr>
              <a:t>Puritans believed fortune telling was a sin.</a:t>
            </a:r>
          </a:p>
          <a:p>
            <a:pPr lvl="0"/>
            <a:r>
              <a:rPr lang="en-US" dirty="0" smtClean="0">
                <a:solidFill>
                  <a:srgbClr val="FF66CC"/>
                </a:solidFill>
                <a:latin typeface="" pitchFamily="18"/>
              </a:rPr>
              <a:t>Accusations of practicing witch craft happened before and after 1692. (but in 1692 the number of trials increased majorly.)</a:t>
            </a:r>
          </a:p>
          <a:p>
            <a:pPr>
              <a:buNone/>
            </a:pPr>
            <a:endParaRPr lang="en-US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" pitchFamily="18"/>
              </a:rPr>
              <a:t>During the winter of 1691-1692</a:t>
            </a:r>
          </a:p>
          <a:p>
            <a:pPr lvl="0"/>
            <a:r>
              <a:rPr lang="en-US" dirty="0" smtClean="0">
                <a:latin typeface="" pitchFamily="18"/>
              </a:rPr>
              <a:t>2 Cousins took place in fortune telling.</a:t>
            </a:r>
          </a:p>
          <a:p>
            <a:pPr lvl="0"/>
            <a:r>
              <a:rPr lang="en-US" dirty="0" smtClean="0">
                <a:latin typeface="" pitchFamily="18"/>
              </a:rPr>
              <a:t>Betty Parris the Minister's daughter and Abigail Williams his niece.</a:t>
            </a:r>
          </a:p>
          <a:p>
            <a:pPr lvl="0"/>
            <a:r>
              <a:rPr lang="en-US" dirty="0" smtClean="0">
                <a:latin typeface="" pitchFamily="18"/>
              </a:rPr>
              <a:t>The Minister's slave </a:t>
            </a:r>
            <a:r>
              <a:rPr lang="en-US" dirty="0" err="1" smtClean="0">
                <a:latin typeface="" pitchFamily="18"/>
              </a:rPr>
              <a:t>Tituba</a:t>
            </a:r>
            <a:r>
              <a:rPr lang="en-US" dirty="0" smtClean="0">
                <a:latin typeface="" pitchFamily="18"/>
              </a:rPr>
              <a:t> told stories.</a:t>
            </a:r>
          </a:p>
          <a:p>
            <a:pPr lvl="0"/>
            <a:r>
              <a:rPr lang="en-US" dirty="0" smtClean="0">
                <a:latin typeface="" pitchFamily="18"/>
              </a:rPr>
              <a:t>They did fortune telling experiments</a:t>
            </a:r>
          </a:p>
          <a:p>
            <a:pPr lvl="0"/>
            <a:r>
              <a:rPr lang="en-US" dirty="0" smtClean="0">
                <a:latin typeface="" pitchFamily="18"/>
              </a:rPr>
              <a:t>The cousins became fearful of the stories and experiments</a:t>
            </a:r>
          </a:p>
          <a:p>
            <a:endParaRPr lang="en-US" dirty="0"/>
          </a:p>
        </p:txBody>
      </p:sp>
      <p:pic>
        <p:nvPicPr>
          <p:cNvPr id="4" name="Picture 3" descr="The Salem village meeting house where trials took pla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2399" y="0"/>
            <a:ext cx="2641601" cy="1993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How they knew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FFFF00"/>
                </a:solidFill>
              </a:rPr>
              <a:t>The most common method they used to find out if a witch was involved or not was a witch cake.</a:t>
            </a:r>
          </a:p>
          <a:p>
            <a:pPr lvl="0"/>
            <a:r>
              <a:rPr lang="en-US" dirty="0" smtClean="0">
                <a:solidFill>
                  <a:srgbClr val="FFFF00"/>
                </a:solidFill>
              </a:rPr>
              <a:t>They feed the witch cake to a dog.</a:t>
            </a:r>
          </a:p>
          <a:p>
            <a:pPr lvl="0"/>
            <a:r>
              <a:rPr lang="en-US" dirty="0" smtClean="0">
                <a:solidFill>
                  <a:srgbClr val="FFFF00"/>
                </a:solidFill>
              </a:rPr>
              <a:t>It was made of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Rye meal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Urine from the afflicted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witch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3962400"/>
            <a:ext cx="3124200" cy="2252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20 people died during the Salem witchcraft trials.</a:t>
            </a:r>
          </a:p>
          <a:p>
            <a:pPr lvl="0"/>
            <a:r>
              <a:rPr lang="en-US" dirty="0" smtClean="0"/>
              <a:t>There was only 1 method they used to kill people.</a:t>
            </a:r>
          </a:p>
          <a:p>
            <a:pPr lvl="0"/>
            <a:r>
              <a:rPr lang="en-US" dirty="0" smtClean="0"/>
              <a:t>The 1 method was to hang you.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6" descr="sto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396" y="3657600"/>
            <a:ext cx="2381253" cy="2752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Conclusion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SzPct val="60000"/>
            </a:pPr>
            <a:r>
              <a:rPr lang="en-US" sz="3000" dirty="0" smtClean="0">
                <a:solidFill>
                  <a:schemeClr val="bg1"/>
                </a:solidFill>
                <a:latin typeface="" pitchFamily="18"/>
              </a:rPr>
              <a:t>On October 12, 1692, Governor Phips issued orders to protect the current prisoners accused of witchcraft from harm.</a:t>
            </a:r>
          </a:p>
          <a:p>
            <a:pPr lvl="0">
              <a:buSzPct val="60000"/>
            </a:pPr>
            <a:r>
              <a:rPr lang="en-US" sz="3000" dirty="0" smtClean="0">
                <a:solidFill>
                  <a:schemeClr val="bg1"/>
                </a:solidFill>
                <a:latin typeface="" pitchFamily="18"/>
              </a:rPr>
              <a:t>Although Some people were still not released.</a:t>
            </a:r>
          </a:p>
          <a:p>
            <a:pPr lvl="0">
              <a:buSzPct val="60000"/>
            </a:pPr>
            <a:r>
              <a:rPr lang="en-US" sz="3000" dirty="0" smtClean="0">
                <a:solidFill>
                  <a:schemeClr val="bg1"/>
                </a:solidFill>
                <a:latin typeface="" pitchFamily="18"/>
              </a:rPr>
              <a:t>You had to pay to be released.</a:t>
            </a:r>
          </a:p>
          <a:p>
            <a:pPr lvl="0">
              <a:buSzPct val="60000"/>
            </a:pPr>
            <a:r>
              <a:rPr lang="en-US" sz="3000" dirty="0" smtClean="0">
                <a:solidFill>
                  <a:schemeClr val="bg1"/>
                </a:solidFill>
                <a:latin typeface="" pitchFamily="18"/>
              </a:rPr>
              <a:t>It relates to the origins of the United States because it is a constant reminder of how politics, family, religion, economics, and the imaginations and fears of people can lead to tragic consequences.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267</Words>
  <Application>Microsoft Office PowerPoint</Application>
  <PresentationFormat>On-screen Show (4:3)</PresentationFormat>
  <Paragraphs>36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Salem Witch Trials</vt:lpstr>
      <vt:lpstr>Objective</vt:lpstr>
      <vt:lpstr> Time-line </vt:lpstr>
      <vt:lpstr>Background information</vt:lpstr>
      <vt:lpstr>What happened?</vt:lpstr>
      <vt:lpstr>How they knew</vt:lpstr>
      <vt:lpstr>Deaths</vt:lpstr>
      <vt:lpstr>Conclusion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Salem Witch Trials</dc:title>
  <dc:creator>Mount Lebanon School District</dc:creator>
  <cp:lastModifiedBy>nstarzynski</cp:lastModifiedBy>
  <cp:revision>4</cp:revision>
  <dcterms:created xsi:type="dcterms:W3CDTF">2010-10-21T15:30:15Z</dcterms:created>
  <dcterms:modified xsi:type="dcterms:W3CDTF">2011-04-13T18:50:23Z</dcterms:modified>
</cp:coreProperties>
</file>